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</p:sldMasterIdLst>
  <p:sldIdLst>
    <p:sldId id="256" r:id="rId5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2371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24"/>
          <a:stretch/>
        </p:blipFill>
        <p:spPr>
          <a:xfrm>
            <a:off x="0" y="7395693"/>
            <a:ext cx="7772400" cy="2822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894" y="2623066"/>
            <a:ext cx="5330284" cy="3077398"/>
          </a:xfrm>
        </p:spPr>
        <p:txBody>
          <a:bodyPr anchor="b">
            <a:noAutofit/>
          </a:bodyPr>
          <a:lstStyle>
            <a:lvl1pPr algn="ctr">
              <a:defRPr sz="51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8441" y="5802545"/>
            <a:ext cx="4355192" cy="1593148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530">
                <a:solidFill>
                  <a:schemeClr val="bg2"/>
                </a:solidFill>
              </a:defRPr>
            </a:lvl1pPr>
            <a:lvl2pPr marL="291465" indent="0" algn="ctr">
              <a:buNone/>
              <a:defRPr sz="1275"/>
            </a:lvl2pPr>
            <a:lvl3pPr marL="582930" indent="0" algn="ctr">
              <a:buNone/>
              <a:defRPr sz="1148"/>
            </a:lvl3pPr>
            <a:lvl4pPr marL="874395" indent="0" algn="ctr">
              <a:buNone/>
              <a:defRPr sz="1020"/>
            </a:lvl4pPr>
            <a:lvl5pPr marL="1165860" indent="0" algn="ctr">
              <a:buNone/>
              <a:defRPr sz="1020"/>
            </a:lvl5pPr>
            <a:lvl6pPr marL="1457325" indent="0" algn="ctr">
              <a:buNone/>
              <a:defRPr sz="1020"/>
            </a:lvl6pPr>
            <a:lvl7pPr marL="1748790" indent="0" algn="ctr">
              <a:buNone/>
              <a:defRPr sz="1020"/>
            </a:lvl7pPr>
            <a:lvl8pPr marL="2040255" indent="0" algn="ctr">
              <a:buNone/>
              <a:defRPr sz="1020"/>
            </a:lvl8pPr>
            <a:lvl9pPr marL="2331720" indent="0" algn="ctr">
              <a:buNone/>
              <a:defRPr sz="10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948" y="9464966"/>
            <a:ext cx="1025064" cy="59343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7335" y="9464966"/>
            <a:ext cx="4477403" cy="59343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67061" y="9464966"/>
            <a:ext cx="1017636" cy="59343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79947" y="1091889"/>
            <a:ext cx="6804751" cy="7846184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86869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4395" y="3366772"/>
            <a:ext cx="6120765" cy="5238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14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48677" y="915429"/>
            <a:ext cx="1267308" cy="76900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4396" y="915429"/>
            <a:ext cx="4865846" cy="769009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513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19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704" y="1908664"/>
            <a:ext cx="6128269" cy="4184014"/>
          </a:xfrm>
        </p:spPr>
        <p:txBody>
          <a:bodyPr anchor="b">
            <a:normAutofit/>
          </a:bodyPr>
          <a:lstStyle>
            <a:lvl1pPr algn="r">
              <a:defRPr sz="51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704" y="6183948"/>
            <a:ext cx="6128269" cy="1676875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530">
                <a:solidFill>
                  <a:schemeClr val="tx2"/>
                </a:solidFill>
              </a:defRPr>
            </a:lvl1pPr>
            <a:lvl2pPr marL="291465" indent="0">
              <a:buNone/>
              <a:defRPr sz="1275">
                <a:solidFill>
                  <a:schemeClr val="tx1">
                    <a:tint val="75000"/>
                  </a:schemeClr>
                </a:solidFill>
              </a:defRPr>
            </a:lvl2pPr>
            <a:lvl3pPr marL="582930" indent="0">
              <a:buNone/>
              <a:defRPr sz="1148">
                <a:solidFill>
                  <a:schemeClr val="tx1">
                    <a:tint val="75000"/>
                  </a:schemeClr>
                </a:solidFill>
              </a:defRPr>
            </a:lvl3pPr>
            <a:lvl4pPr marL="87439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4pPr>
            <a:lvl5pPr marL="116586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5pPr>
            <a:lvl6pPr marL="145732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6pPr>
            <a:lvl7pPr marL="174879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7pPr>
            <a:lvl8pPr marL="204025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8pPr>
            <a:lvl9pPr marL="233172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054" y="9464966"/>
            <a:ext cx="1034286" cy="59343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47499" y="9464966"/>
            <a:ext cx="4477403" cy="59343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67061" y="9464966"/>
            <a:ext cx="1017636" cy="59343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5196876" y="2472290"/>
            <a:ext cx="2087821" cy="6465782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5196876" y="2472290"/>
            <a:ext cx="2087821" cy="6465782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49026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4395" y="3352801"/>
            <a:ext cx="2835464" cy="525272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9944" y="3352801"/>
            <a:ext cx="2835464" cy="525272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6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395" y="1005840"/>
            <a:ext cx="6120765" cy="21793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4395" y="3432337"/>
            <a:ext cx="2835464" cy="1208404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040" b="0" baseline="0">
                <a:solidFill>
                  <a:schemeClr val="tx2"/>
                </a:solidFill>
              </a:defRPr>
            </a:lvl1pPr>
            <a:lvl2pPr marL="291465" indent="0">
              <a:buNone/>
              <a:defRPr sz="1275" b="1"/>
            </a:lvl2pPr>
            <a:lvl3pPr marL="582930" indent="0">
              <a:buNone/>
              <a:defRPr sz="1148" b="1"/>
            </a:lvl3pPr>
            <a:lvl4pPr marL="874395" indent="0">
              <a:buNone/>
              <a:defRPr sz="1020" b="1"/>
            </a:lvl4pPr>
            <a:lvl5pPr marL="1165860" indent="0">
              <a:buNone/>
              <a:defRPr sz="1020" b="1"/>
            </a:lvl5pPr>
            <a:lvl6pPr marL="1457325" indent="0">
              <a:buNone/>
              <a:defRPr sz="1020" b="1"/>
            </a:lvl6pPr>
            <a:lvl7pPr marL="1748790" indent="0">
              <a:buNone/>
              <a:defRPr sz="1020" b="1"/>
            </a:lvl7pPr>
            <a:lvl8pPr marL="2040255" indent="0">
              <a:buNone/>
              <a:defRPr sz="1020" b="1"/>
            </a:lvl8pPr>
            <a:lvl9pPr marL="2331720" indent="0">
              <a:buNone/>
              <a:defRPr sz="10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4396" y="4847639"/>
            <a:ext cx="2835463" cy="375788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59696" y="3446306"/>
            <a:ext cx="2835464" cy="1208404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040" b="0" baseline="0">
                <a:solidFill>
                  <a:schemeClr val="tx2"/>
                </a:solidFill>
              </a:defRPr>
            </a:lvl1pPr>
            <a:lvl2pPr marL="291465" indent="0">
              <a:buNone/>
              <a:defRPr sz="1275" b="1"/>
            </a:lvl2pPr>
            <a:lvl3pPr marL="582930" indent="0">
              <a:buNone/>
              <a:defRPr sz="1148" b="1"/>
            </a:lvl3pPr>
            <a:lvl4pPr marL="874395" indent="0">
              <a:buNone/>
              <a:defRPr sz="1020" b="1"/>
            </a:lvl4pPr>
            <a:lvl5pPr marL="1165860" indent="0">
              <a:buNone/>
              <a:defRPr sz="1020" b="1"/>
            </a:lvl5pPr>
            <a:lvl6pPr marL="1457325" indent="0">
              <a:buNone/>
              <a:defRPr sz="1020" b="1"/>
            </a:lvl6pPr>
            <a:lvl7pPr marL="1748790" indent="0">
              <a:buNone/>
              <a:defRPr sz="1020" b="1"/>
            </a:lvl7pPr>
            <a:lvl8pPr marL="2040255" indent="0">
              <a:buNone/>
              <a:defRPr sz="1020" b="1"/>
            </a:lvl8pPr>
            <a:lvl9pPr marL="2331720" indent="0">
              <a:buNone/>
              <a:defRPr sz="10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59696" y="4847639"/>
            <a:ext cx="2835464" cy="375788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3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08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084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551"/>
            <a:ext cx="3380994" cy="100578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86" y="1005840"/>
            <a:ext cx="2458022" cy="3164897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374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8213" y="1005841"/>
            <a:ext cx="3322701" cy="7590367"/>
          </a:xfrm>
        </p:spPr>
        <p:txBody>
          <a:bodyPr/>
          <a:lstStyle>
            <a:lvl1pPr>
              <a:defRPr sz="1275"/>
            </a:lvl1pPr>
            <a:lvl2pPr>
              <a:defRPr sz="1275"/>
            </a:lvl2pPr>
            <a:lvl3pPr>
              <a:defRPr sz="1148"/>
            </a:lvl3pPr>
            <a:lvl4pPr>
              <a:defRPr sz="1148"/>
            </a:lvl4pPr>
            <a:lvl5pPr>
              <a:defRPr sz="1020"/>
            </a:lvl5pPr>
            <a:lvl6pPr>
              <a:defRPr sz="1020"/>
            </a:lvl6pPr>
            <a:lvl7pPr>
              <a:defRPr sz="1020"/>
            </a:lvl7pPr>
            <a:lvl8pPr>
              <a:defRPr sz="1020"/>
            </a:lvl8pPr>
            <a:lvl9pPr>
              <a:defRPr sz="10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486" y="4189305"/>
            <a:ext cx="2458022" cy="4416215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275"/>
              </a:spcAft>
              <a:buNone/>
              <a:defRPr sz="1360"/>
            </a:lvl1pPr>
            <a:lvl2pPr marL="291465" indent="0">
              <a:buNone/>
              <a:defRPr sz="893"/>
            </a:lvl2pPr>
            <a:lvl3pPr marL="582930" indent="0">
              <a:buNone/>
              <a:defRPr sz="765"/>
            </a:lvl3pPr>
            <a:lvl4pPr marL="874395" indent="0">
              <a:buNone/>
              <a:defRPr sz="638"/>
            </a:lvl4pPr>
            <a:lvl5pPr marL="1165860" indent="0">
              <a:buNone/>
              <a:defRPr sz="638"/>
            </a:lvl5pPr>
            <a:lvl6pPr marL="1457325" indent="0">
              <a:buNone/>
              <a:defRPr sz="638"/>
            </a:lvl6pPr>
            <a:lvl7pPr marL="1748790" indent="0">
              <a:buNone/>
              <a:defRPr sz="638"/>
            </a:lvl7pPr>
            <a:lvl8pPr marL="2040255" indent="0">
              <a:buNone/>
              <a:defRPr sz="638"/>
            </a:lvl8pPr>
            <a:lvl9pPr marL="2331720" indent="0">
              <a:buNone/>
              <a:defRPr sz="6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1487" y="9464966"/>
            <a:ext cx="767915" cy="59343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06290" y="9464966"/>
            <a:ext cx="1513218" cy="59343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00502" y="9464966"/>
            <a:ext cx="1017636" cy="59343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80994" y="551"/>
            <a:ext cx="145733" cy="1005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380994" y="551"/>
            <a:ext cx="145733" cy="1005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2544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551"/>
            <a:ext cx="3380994" cy="100578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86" y="1005840"/>
            <a:ext cx="2458022" cy="3164897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374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26726" y="2"/>
            <a:ext cx="4245674" cy="10058399"/>
          </a:xfrm>
        </p:spPr>
        <p:txBody>
          <a:bodyPr anchor="t">
            <a:normAutofit/>
          </a:bodyPr>
          <a:lstStyle>
            <a:lvl1pPr marL="0" indent="0">
              <a:buNone/>
              <a:defRPr sz="1275"/>
            </a:lvl1pPr>
            <a:lvl2pPr marL="291465" indent="0">
              <a:buNone/>
              <a:defRPr sz="1275"/>
            </a:lvl2pPr>
            <a:lvl3pPr marL="582930" indent="0">
              <a:buNone/>
              <a:defRPr sz="1275"/>
            </a:lvl3pPr>
            <a:lvl4pPr marL="874395" indent="0">
              <a:buNone/>
              <a:defRPr sz="1275"/>
            </a:lvl4pPr>
            <a:lvl5pPr marL="1165860" indent="0">
              <a:buNone/>
              <a:defRPr sz="1275"/>
            </a:lvl5pPr>
            <a:lvl6pPr marL="1457325" indent="0">
              <a:buNone/>
              <a:defRPr sz="1275"/>
            </a:lvl6pPr>
            <a:lvl7pPr marL="1748790" indent="0">
              <a:buNone/>
              <a:defRPr sz="1275"/>
            </a:lvl7pPr>
            <a:lvl8pPr marL="2040255" indent="0">
              <a:buNone/>
              <a:defRPr sz="1275"/>
            </a:lvl8pPr>
            <a:lvl9pPr marL="2331720" indent="0">
              <a:buNone/>
              <a:defRPr sz="12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486" y="4188753"/>
            <a:ext cx="2458022" cy="4416767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275"/>
              </a:spcAft>
              <a:buNone/>
              <a:defRPr sz="1360"/>
            </a:lvl1pPr>
            <a:lvl2pPr marL="291465" indent="0">
              <a:buNone/>
              <a:defRPr sz="893"/>
            </a:lvl2pPr>
            <a:lvl3pPr marL="582930" indent="0">
              <a:buNone/>
              <a:defRPr sz="765"/>
            </a:lvl3pPr>
            <a:lvl4pPr marL="874395" indent="0">
              <a:buNone/>
              <a:defRPr sz="638"/>
            </a:lvl4pPr>
            <a:lvl5pPr marL="1165860" indent="0">
              <a:buNone/>
              <a:defRPr sz="638"/>
            </a:lvl5pPr>
            <a:lvl6pPr marL="1457325" indent="0">
              <a:buNone/>
              <a:defRPr sz="638"/>
            </a:lvl6pPr>
            <a:lvl7pPr marL="1748790" indent="0">
              <a:buNone/>
              <a:defRPr sz="638"/>
            </a:lvl7pPr>
            <a:lvl8pPr marL="2040255" indent="0">
              <a:buNone/>
              <a:defRPr sz="638"/>
            </a:lvl8pPr>
            <a:lvl9pPr marL="2331720" indent="0">
              <a:buNone/>
              <a:defRPr sz="6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1487" y="9464966"/>
            <a:ext cx="767915" cy="59343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06290" y="9464966"/>
            <a:ext cx="1513218" cy="59343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00502" y="9464966"/>
            <a:ext cx="1017636" cy="59343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80994" y="551"/>
            <a:ext cx="145733" cy="1005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380994" y="551"/>
            <a:ext cx="145733" cy="1005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649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4395" y="1005840"/>
            <a:ext cx="6120765" cy="21793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4395" y="3352800"/>
            <a:ext cx="6120765" cy="5252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6539" y="9464966"/>
            <a:ext cx="767915" cy="593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44647" y="9464966"/>
            <a:ext cx="4004030" cy="593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38870" y="9464966"/>
            <a:ext cx="1017636" cy="5934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785" y="551"/>
            <a:ext cx="145733" cy="1005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04785" y="551"/>
            <a:ext cx="145733" cy="10058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1661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582930" rtl="0" eaLnBrk="1" latinLnBrk="0" hangingPunct="1">
        <a:lnSpc>
          <a:spcPct val="89000"/>
        </a:lnSpc>
        <a:spcBef>
          <a:spcPct val="0"/>
        </a:spcBef>
        <a:buNone/>
        <a:defRPr sz="374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6441" indent="-326441" algn="l" defTabSz="582930" rtl="0" eaLnBrk="1" latinLnBrk="0" hangingPunct="1">
        <a:lnSpc>
          <a:spcPct val="94000"/>
        </a:lnSpc>
        <a:spcBef>
          <a:spcPts val="850"/>
        </a:spcBef>
        <a:spcAft>
          <a:spcPts val="170"/>
        </a:spcAft>
        <a:buFont typeface="Franklin Gothic Book" panose="020B0503020102020204" pitchFamily="34" charset="0"/>
        <a:buChar char="■"/>
        <a:defRPr sz="17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77240" indent="-326441" algn="l" defTabSz="582930" rtl="0" eaLnBrk="1" latinLnBrk="0" hangingPunct="1">
        <a:lnSpc>
          <a:spcPct val="94000"/>
        </a:lnSpc>
        <a:spcBef>
          <a:spcPts val="425"/>
        </a:spcBef>
        <a:spcAft>
          <a:spcPts val="170"/>
        </a:spcAft>
        <a:buFont typeface="Franklin Gothic Book" panose="020B0503020102020204" pitchFamily="34" charset="0"/>
        <a:buChar char="–"/>
        <a:defRPr sz="17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65860" indent="-326441" algn="l" defTabSz="582930" rtl="0" eaLnBrk="1" latinLnBrk="0" hangingPunct="1">
        <a:lnSpc>
          <a:spcPct val="94000"/>
        </a:lnSpc>
        <a:spcBef>
          <a:spcPts val="425"/>
        </a:spcBef>
        <a:spcAft>
          <a:spcPts val="170"/>
        </a:spcAft>
        <a:buFont typeface="Franklin Gothic Book" panose="020B0503020102020204" pitchFamily="34" charset="0"/>
        <a:buChar char="■"/>
        <a:defRPr sz="153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554480" indent="-326441" algn="l" defTabSz="582930" rtl="0" eaLnBrk="1" latinLnBrk="0" hangingPunct="1">
        <a:lnSpc>
          <a:spcPct val="94000"/>
        </a:lnSpc>
        <a:spcBef>
          <a:spcPts val="425"/>
        </a:spcBef>
        <a:spcAft>
          <a:spcPts val="170"/>
        </a:spcAft>
        <a:buFont typeface="Franklin Gothic Book" panose="020B0503020102020204" pitchFamily="34" charset="0"/>
        <a:buChar char="–"/>
        <a:defRPr sz="153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943100" indent="-326441" algn="l" defTabSz="582930" rtl="0" eaLnBrk="1" latinLnBrk="0" hangingPunct="1">
        <a:lnSpc>
          <a:spcPct val="94000"/>
        </a:lnSpc>
        <a:spcBef>
          <a:spcPts val="425"/>
        </a:spcBef>
        <a:spcAft>
          <a:spcPts val="170"/>
        </a:spcAft>
        <a:buFont typeface="Franklin Gothic Book" panose="020B0503020102020204" pitchFamily="34" charset="0"/>
        <a:buChar char="■"/>
        <a:defRPr sz="136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331720" indent="-326441" algn="l" defTabSz="582930" rtl="0" eaLnBrk="1" latinLnBrk="0" hangingPunct="1">
        <a:lnSpc>
          <a:spcPct val="94000"/>
        </a:lnSpc>
        <a:spcBef>
          <a:spcPts val="425"/>
        </a:spcBef>
        <a:spcAft>
          <a:spcPts val="170"/>
        </a:spcAft>
        <a:buFont typeface="Franklin Gothic Book" panose="020B0503020102020204" pitchFamily="34" charset="0"/>
        <a:buChar char="–"/>
        <a:defRPr sz="136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720340" indent="-326441" algn="l" defTabSz="582930" rtl="0" eaLnBrk="1" latinLnBrk="0" hangingPunct="1">
        <a:lnSpc>
          <a:spcPct val="94000"/>
        </a:lnSpc>
        <a:spcBef>
          <a:spcPts val="425"/>
        </a:spcBef>
        <a:spcAft>
          <a:spcPts val="170"/>
        </a:spcAft>
        <a:buFont typeface="Franklin Gothic Book" panose="020B0503020102020204" pitchFamily="34" charset="0"/>
        <a:buChar char="■"/>
        <a:defRPr sz="119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108960" indent="-326441" algn="l" defTabSz="582930" rtl="0" eaLnBrk="1" latinLnBrk="0" hangingPunct="1">
        <a:lnSpc>
          <a:spcPct val="94000"/>
        </a:lnSpc>
        <a:spcBef>
          <a:spcPts val="425"/>
        </a:spcBef>
        <a:spcAft>
          <a:spcPts val="170"/>
        </a:spcAft>
        <a:buFont typeface="Franklin Gothic Book" panose="020B0503020102020204" pitchFamily="34" charset="0"/>
        <a:buChar char="–"/>
        <a:defRPr sz="119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497580" indent="-326441" algn="l" defTabSz="582930" rtl="0" eaLnBrk="1" latinLnBrk="0" hangingPunct="1">
        <a:lnSpc>
          <a:spcPct val="94000"/>
        </a:lnSpc>
        <a:spcBef>
          <a:spcPts val="425"/>
        </a:spcBef>
        <a:spcAft>
          <a:spcPts val="170"/>
        </a:spcAft>
        <a:buFont typeface="Franklin Gothic Book" panose="020B0503020102020204" pitchFamily="34" charset="0"/>
        <a:buChar char="■"/>
        <a:defRPr sz="119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1pPr>
      <a:lvl2pPr marL="29146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2pPr>
      <a:lvl3pPr marL="58293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3pPr>
      <a:lvl4pPr marL="87439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5pPr>
      <a:lvl6pPr marL="145732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6pPr>
      <a:lvl7pPr marL="174879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7pPr>
      <a:lvl8pPr marL="2040255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algn="l" defTabSz="582930" rtl="0" eaLnBrk="1" latinLnBrk="0" hangingPunct="1">
        <a:defRPr sz="11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  <p15:guide id="11" orient="horz" pos="2006" userDrawn="1">
          <p15:clr>
            <a:srgbClr val="F26B43"/>
          </p15:clr>
        </p15:guide>
        <p15:guide id="12" orient="horz" pos="2112" userDrawn="1">
          <p15:clr>
            <a:srgbClr val="F26B43"/>
          </p15:clr>
        </p15:guide>
        <p15:guide id="13" orient="horz" pos="5421" userDrawn="1">
          <p15:clr>
            <a:srgbClr val="F26B43"/>
          </p15:clr>
        </p15:guide>
        <p15:guide id="14" orient="horz" pos="634" userDrawn="1">
          <p15:clr>
            <a:srgbClr val="F26B43"/>
          </p15:clr>
        </p15:guide>
        <p15:guide id="15" orient="horz" pos="2218" userDrawn="1">
          <p15:clr>
            <a:srgbClr val="F26B43"/>
          </p15:clr>
        </p15:guide>
        <p15:guide id="16" pos="4406" userDrawn="1">
          <p15:clr>
            <a:srgbClr val="F26B43"/>
          </p15:clr>
        </p15:guide>
        <p15:guide id="17" pos="597" userDrawn="1">
          <p15:clr>
            <a:srgbClr val="F26B43"/>
          </p15:clr>
        </p15:guide>
        <p15:guide id="18" pos="5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705598" cy="922979"/>
          </a:xfrm>
        </p:spPr>
        <p:txBody>
          <a:bodyPr/>
          <a:lstStyle/>
          <a:p>
            <a:pPr algn="l"/>
            <a:r>
              <a:rPr lang="en-US" sz="4400" b="1" cap="none" spc="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Fresh Meals To Go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4888" y="1869463"/>
            <a:ext cx="6278764" cy="545899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cumin Pro" panose="020B0504020202020204" pitchFamily="34" charset="0"/>
                <a:cs typeface="Arial" panose="020B0604020202020204" pitchFamily="34" charset="0"/>
              </a:rPr>
              <a:t>Monday’s Menu</a:t>
            </a:r>
          </a:p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cumin Pro" panose="020B0504020202020204" pitchFamily="34" charset="0"/>
                <a:cs typeface="Arial" panose="020B0604020202020204" pitchFamily="34" charset="0"/>
              </a:rPr>
              <a:t>   </a:t>
            </a:r>
          </a:p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cumin Pro" panose="020B0504020202020204" pitchFamily="34" charset="0"/>
                <a:cs typeface="Arial" panose="020B0604020202020204" pitchFamily="34" charset="0"/>
              </a:rPr>
              <a:t>Grilled chicken breast with roasted broccoli and rice pilaf</a:t>
            </a:r>
          </a:p>
          <a:p>
            <a:pPr algn="l"/>
            <a:endParaRPr lang="en-US" sz="2400" dirty="0">
              <a:solidFill>
                <a:schemeClr val="accent6">
                  <a:lumMod val="75000"/>
                </a:schemeClr>
              </a:solidFill>
              <a:latin typeface="Acumin Pro" panose="020B05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cumin Pro" panose="020B0504020202020204" pitchFamily="34" charset="0"/>
                <a:cs typeface="Arial" panose="020B0604020202020204" pitchFamily="34" charset="0"/>
              </a:rPr>
              <a:t>X.XX 	XX Cal</a:t>
            </a:r>
          </a:p>
          <a:p>
            <a:pPr algn="l"/>
            <a:endParaRPr lang="en-US" sz="2400" dirty="0">
              <a:solidFill>
                <a:schemeClr val="accent6">
                  <a:lumMod val="75000"/>
                </a:schemeClr>
              </a:solidFill>
              <a:latin typeface="Acumin Pro" panose="020B05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cumin Pro" panose="020B0504020202020204" pitchFamily="34" charset="0"/>
                <a:cs typeface="Arial" panose="020B0604020202020204" pitchFamily="34" charset="0"/>
              </a:rPr>
              <a:t>Grilled chicken breast with roasted broccoli and rice pilaf</a:t>
            </a:r>
          </a:p>
          <a:p>
            <a:pPr algn="l"/>
            <a:endParaRPr lang="en-US" sz="2400" dirty="0">
              <a:solidFill>
                <a:schemeClr val="accent6">
                  <a:lumMod val="75000"/>
                </a:schemeClr>
              </a:solidFill>
              <a:latin typeface="Acumin Pro" panose="020B05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cumin Pro" panose="020B0504020202020204" pitchFamily="34" charset="0"/>
                <a:cs typeface="Arial" panose="020B0604020202020204" pitchFamily="34" charset="0"/>
              </a:rPr>
              <a:t>X.XX 	XX Cal</a:t>
            </a:r>
          </a:p>
          <a:p>
            <a:pPr algn="l"/>
            <a:endParaRPr lang="en-US" sz="2400" dirty="0">
              <a:solidFill>
                <a:schemeClr val="accent6">
                  <a:lumMod val="75000"/>
                </a:schemeClr>
              </a:solidFill>
              <a:latin typeface="Acumin Pro" panose="020B05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cumin Pro" panose="020B0504020202020204" pitchFamily="34" charset="0"/>
                <a:cs typeface="Arial" panose="020B0604020202020204" pitchFamily="34" charset="0"/>
              </a:rPr>
              <a:t>Grilled chicken breast with roasted broccoli and rice pilaf</a:t>
            </a:r>
          </a:p>
          <a:p>
            <a:pPr algn="l"/>
            <a:endParaRPr lang="en-US" sz="2400" dirty="0">
              <a:solidFill>
                <a:schemeClr val="accent6">
                  <a:lumMod val="75000"/>
                </a:schemeClr>
              </a:solidFill>
              <a:latin typeface="Acumin Pro" panose="020B05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Acumin Pro" panose="020B0504020202020204" pitchFamily="34" charset="0"/>
                <a:cs typeface="Arial" panose="020B0604020202020204" pitchFamily="34" charset="0"/>
              </a:rPr>
              <a:t>X.XX 	XX Cal</a:t>
            </a:r>
          </a:p>
          <a:p>
            <a:pPr algn="l"/>
            <a:endParaRPr lang="en-US" sz="2400" dirty="0">
              <a:solidFill>
                <a:schemeClr val="accent6">
                  <a:lumMod val="75000"/>
                </a:schemeClr>
              </a:solidFill>
              <a:latin typeface="Acumin Pro" panose="020B05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400" dirty="0">
              <a:solidFill>
                <a:schemeClr val="accent6">
                  <a:lumMod val="75000"/>
                </a:schemeClr>
              </a:solidFill>
              <a:latin typeface="Acumin Pro" panose="020B05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dirty="0">
              <a:solidFill>
                <a:schemeClr val="accent6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86613" y="1062355"/>
            <a:ext cx="51857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chemeClr val="accent6">
                    <a:lumMod val="75000"/>
                  </a:schemeClr>
                </a:solidFill>
                <a:latin typeface="Acumin Pro" panose="020B0504020202020204" pitchFamily="34" charset="0"/>
              </a:rPr>
              <a:t>Ready to Heat &amp; Serve</a:t>
            </a:r>
          </a:p>
        </p:txBody>
      </p:sp>
    </p:spTree>
    <p:extLst>
      <p:ext uri="{BB962C8B-B14F-4D97-AF65-F5344CB8AC3E}">
        <p14:creationId xmlns:p14="http://schemas.microsoft.com/office/powerpoint/2010/main" val="194411352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9270AA94-2367-4B1E-B579-26147B222B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3F971CE679704E90C2BA2CF9F1832E" ma:contentTypeVersion="13" ma:contentTypeDescription="Create a new document." ma:contentTypeScope="" ma:versionID="3f936daccfef943bcd5c25a9575ac19c">
  <xsd:schema xmlns:xsd="http://www.w3.org/2001/XMLSchema" xmlns:xs="http://www.w3.org/2001/XMLSchema" xmlns:p="http://schemas.microsoft.com/office/2006/metadata/properties" xmlns:ns3="8e28e13c-b69e-4285-b03a-f76422556a03" xmlns:ns4="69826518-7910-4e4f-a59f-540475c13d4a" targetNamespace="http://schemas.microsoft.com/office/2006/metadata/properties" ma:root="true" ma:fieldsID="17924faefeea78aaf8b430fa29d79d81" ns3:_="" ns4:_="">
    <xsd:import namespace="8e28e13c-b69e-4285-b03a-f76422556a03"/>
    <xsd:import namespace="69826518-7910-4e4f-a59f-540475c13d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8e13c-b69e-4285-b03a-f76422556a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826518-7910-4e4f-a59f-540475c13d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4BA389-E799-431F-A760-E0D1B54CE1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28e13c-b69e-4285-b03a-f76422556a03"/>
    <ds:schemaRef ds:uri="69826518-7910-4e4f-a59f-540475c13d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0783C5-3F62-46F4-9153-9E64B9D1CA9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E1620BE-C3B5-40DC-B6BD-A3F9406161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17</TotalTime>
  <Words>51</Words>
  <Application>Microsoft Office PowerPoint</Application>
  <PresentationFormat>Custom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Crop</vt:lpstr>
      <vt:lpstr>Fresh Meals To Go</vt:lpstr>
    </vt:vector>
  </TitlesOfParts>
  <Company>Compass Group, NAD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Fresh meals to go</dc:title>
  <dc:creator>Shapiro, Simone</dc:creator>
  <cp:lastModifiedBy>Simone Shapiro</cp:lastModifiedBy>
  <cp:revision>3</cp:revision>
  <dcterms:created xsi:type="dcterms:W3CDTF">2020-03-23T16:22:51Z</dcterms:created>
  <dcterms:modified xsi:type="dcterms:W3CDTF">2020-03-26T17:36:16Z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0x010100F93F971CE679704E90C2BA2CF9F1832E</vt:lpwstr>
  </property>
</Properties>
</file>